
<file path=[Content_Types].xml><?xml version="1.0" encoding="utf-8"?>
<Types xmlns="http://schemas.openxmlformats.org/package/2006/content-types">
  <Default ContentType="image/jpeg" Extension="jpeg"/>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theme+xml" PartName="/ppt/theme/theme2.xml"/>
  <Override ContentType="application/inkml+xml" PartName="/ppt/ink/ink1.xml"/>
  <Override ContentType="application/inkml+xml" PartName="/ppt/ink/ink2.xml"/>
  <Override ContentType="application/inkml+xml" PartName="/ppt/ink/ink3.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Lst>
  <p:notesMasterIdLst>
    <p:notesMasterId r:id="rId14"/>
  </p:notesMasterIdLst>
  <p:sldIdLst>
    <p:sldId id="263" r:id="rId2"/>
    <p:sldId id="256" r:id="rId3"/>
    <p:sldId id="257" r:id="rId4"/>
    <p:sldId id="258" r:id="rId5"/>
    <p:sldId id="260" r:id="rId6"/>
    <p:sldId id="262" r:id="rId7"/>
    <p:sldId id="264" r:id="rId8"/>
    <p:sldId id="265" r:id="rId9"/>
    <p:sldId id="266" r:id="rId10"/>
    <p:sldId id="268"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7T16:10:19.885"/>
    </inkml:context>
    <inkml:brush xml:id="br0">
      <inkml:brushProperty name="width" value="0.05" units="cm"/>
      <inkml:brushProperty name="height" value="0.05" units="cm"/>
      <inkml:brushProperty name="color" value="#F6630D"/>
    </inkml:brush>
  </inkml:definitions>
  <inkml:trace contextRef="#ctx0" brushRef="#br0">0 114 24575,'33'53'0,"-3"1"0,26 64 0,-23-45 0,366 922 0,-395-981 0,11 28 0,-15-40 0,1 0 0,-1-1 0,1 1 0,0-1 0,0 0 0,-1 1 0,1-1 0,0 1 0,1-1 0,-1 0 0,0 0 0,0 0 0,0 0 0,1 0 0,-1 0 0,0 0 0,1 0 0,2 1 0,-2-2 0,-1-1 0,1 1 0,-1 0 0,1-1 0,-1 1 0,1-1 0,-1 1 0,1-1 0,-1 0 0,1 0 0,-1 1 0,0-1 0,1 0 0,-1 0 0,0-1 0,0 1 0,0 0 0,0 0 0,0 0 0,0-1 0,0 1 0,0-1 0,0-1 0,22-40 0,-22 41 0,20-50 0,-3 0 0,18-81 0,10-116 0,-44 237 0,30-366 0,-25 233 0,3-65 0,-10 208 0,0 0 0,0 0 0,0 0 0,0 0 0,1 0 0,-1 0 0,1 0 0,-1 0 0,1 0 0,0 0 0,0 0 0,2-3 0,-3 4 0,1 1 0,-1 0 0,0 0 0,1 0 0,-1 0 0,1 0 0,-1 0 0,1 0 0,-1 0 0,1 0 0,-1 0 0,0 0 0,1 0 0,-1 0 0,1 0 0,-1 1 0,1-1 0,-1 0 0,0 0 0,1 0 0,-1 1 0,1-1 0,-1 0 0,0 0 0,1 1 0,-1-1 0,0 0 0,1 1 0,-1-1 0,0 1 0,0-1 0,0 0 0,1 1 0,-1-1 0,0 1 0,8 12 0,-1 1 0,0-1 0,4 16 0,42 123 0,24 96 0,26 107-553,754 2266-7175,-746-2312 7302,66 274 1651,-177-580-1235,6 18 478,-2-1 0,0 1 0,-2-1 0,0 1 1,-1 34-1,-2-51-363,1 0 0,-1 0 0,0 1 1,0-1-1,0 0 0,-1 0 1,1-1-1,-1 1 0,0 0 0,0 0 1,0-1-1,-1 1 0,1-1 1,-1 0-1,0 0 0,0 0 0,0 0 1,0 0-1,-1-1 0,1 1 0,0-1 1,-1 0-1,0 0 0,0 0 1,0-1-1,1 1 0,-1-1 0,-1 0 1,1 0-1,0 0 0,0-1 1,0 0-1,0 1 0,-5-2 0,-15 2 46,0-2-1,-1-1 1,1-1-1,0-1 1,1-2-1,-41-13 1,20 2-169,0-1-1,-62-38 1,86 45 18,0-2 0,1 0 0,1-1 0,0-1 0,1-1 0,1-1 0,0 0 0,1-1 0,1 0 0,1-1 0,1-1 0,0 0 0,2 0 0,-13-33 0,6 4 2,3 0 1,-12-67-1,-4-116-345,11-115-1003,25-96 332,37-91-1693,27-14 1318,24 2 1,174-559-1,-153 730 2767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7T16:10:36.938"/>
    </inkml:context>
    <inkml:brush xml:id="br0">
      <inkml:brushProperty name="width" value="0.05" units="cm"/>
      <inkml:brushProperty name="height" value="0.05" units="cm"/>
      <inkml:brushProperty name="color" value="#F6630D"/>
    </inkml:brush>
  </inkml:definitions>
  <inkml:trace contextRef="#ctx0" brushRef="#br0">1 1 24575,'1'20'0,"1"-1"0,1 1 0,1-1 0,1 0 0,8 23 0,0-2 0,46 145 0,8-4 0,114 218 0,90 104 0,-239-442 0,36 100 0,-47-106 0,5 2 0,59 96 0,-52-101 0,44 102 0,-12-4 0,-31-77 0,39 128 0,-58-151 0,-3 1 0,-2 0 0,7 101 0,-15-106-113,-2 62 354,-1-98-427,0 1-1,-1 0 0,0-1 1,-1 1-1,0-1 0,0 0 1,-8 15-1,0-6-6639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7T16:10:40.113"/>
    </inkml:context>
    <inkml:brush xml:id="br0">
      <inkml:brushProperty name="width" value="0.05" units="cm"/>
      <inkml:brushProperty name="height" value="0.05" units="cm"/>
      <inkml:brushProperty name="color" value="#F6630D"/>
    </inkml:brush>
  </inkml:definitions>
  <inkml:trace contextRef="#ctx0" brushRef="#br0">0 333 24575,'11'-16'0,"0"0"0,0 1 0,1 1 0,1 0 0,1 1 0,0 0 0,25-17 0,-26 20 0,-10 8 0,49-40 0,61-36 0,-96 67 0,0 2 0,1 0 0,0 1 0,0 1 0,0 1 0,1 0 0,0 2 0,28-5 0,-20 8 0,-1 1 0,0 1 0,0 2 0,35 7 0,101 32 0,-136-33 0,0 1 0,-1 1 0,0 2 0,-1 0 0,-1 2 0,0 0 0,-1 1 0,27 27 0,-35-28 0,-1 0 0,0 1 0,-1 1 0,-1 0 0,15 29 0,34 97 0,-52-123 0,-2-3 0,-2 0 0,0 0 0,-1 1 0,0-1 0,0 28 0,-9 89 0,1-108 0,-1 0 0,-1 0 0,-1-1 0,-1 0 0,-2-1 0,-20 36 0,11-19 0,11-24 0,-1-1 0,0 0 0,-1-1 0,-1 0 0,-22 22 0,-77 59 0,31-29 0,70-60 0,0 0 0,-1 0 0,0-1 0,0 0 0,0-1 0,-17 5 0,-15 8 0,11-6 0,1 0 0,-2-3 0,-54 10 0,50-11 0,22-5-195,1 0 0,0 1 0,-1 1 0,1 0 0,1 1 0,-18 10 0,13-3-6631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79F2C1-32C4-46EE-B400-973013851E6F}" type="datetimeFigureOut">
              <a:rPr lang="en-IN" smtClean="0"/>
              <a:t>07-05-2022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04446-4812-4556-9BE0-357265F4D003}" type="slidenum">
              <a:rPr lang="en-IN" smtClean="0"/>
              <a:t>‹#›</a:t>
            </a:fld>
            <a:endParaRPr lang="en-IN"/>
          </a:p>
        </p:txBody>
      </p:sp>
    </p:spTree>
    <p:extLst>
      <p:ext uri="{BB962C8B-B14F-4D97-AF65-F5344CB8AC3E}">
        <p14:creationId xmlns:p14="http://schemas.microsoft.com/office/powerpoint/2010/main" val="317966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7A4EE2-8BA4-4FA7-A8E7-6F650F557642}"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69994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7A4EE2-8BA4-4FA7-A8E7-6F650F557642}"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2363242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7A4EE2-8BA4-4FA7-A8E7-6F650F557642}"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9BB7E-B922-401A-8AFE-652A7FBA9E3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19908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7A4EE2-8BA4-4FA7-A8E7-6F650F557642}"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263663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7A4EE2-8BA4-4FA7-A8E7-6F650F557642}"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9BB7E-B922-401A-8AFE-652A7FBA9E3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73607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7A4EE2-8BA4-4FA7-A8E7-6F650F557642}"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3898847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7A4EE2-8BA4-4FA7-A8E7-6F650F557642}"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1373343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7A4EE2-8BA4-4FA7-A8E7-6F650F557642}"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740211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7A4EE2-8BA4-4FA7-A8E7-6F650F557642}"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1881403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7A4EE2-8BA4-4FA7-A8E7-6F650F557642}"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1861301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7A4EE2-8BA4-4FA7-A8E7-6F650F557642}"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2508756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7A4EE2-8BA4-4FA7-A8E7-6F650F557642}" type="datetimeFigureOut">
              <a:rPr lang="en-IN" smtClean="0"/>
              <a:t>07-05-2022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32044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7A4EE2-8BA4-4FA7-A8E7-6F650F557642}" type="datetimeFigureOut">
              <a:rPr lang="en-IN" smtClean="0"/>
              <a:t>07-05-2022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359975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7A4EE2-8BA4-4FA7-A8E7-6F650F557642}" type="datetimeFigureOut">
              <a:rPr lang="en-IN" smtClean="0"/>
              <a:t>07-05-2022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3792041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7A4EE2-8BA4-4FA7-A8E7-6F650F557642}"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3858408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7A4EE2-8BA4-4FA7-A8E7-6F650F557642}"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9BB7E-B922-401A-8AFE-652A7FBA9E3D}" type="slidenum">
              <a:rPr lang="en-IN" smtClean="0"/>
              <a:t>‹#›</a:t>
            </a:fld>
            <a:endParaRPr lang="en-IN"/>
          </a:p>
        </p:txBody>
      </p:sp>
    </p:spTree>
    <p:extLst>
      <p:ext uri="{BB962C8B-B14F-4D97-AF65-F5344CB8AC3E}">
        <p14:creationId xmlns:p14="http://schemas.microsoft.com/office/powerpoint/2010/main" val="301127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7A4EE2-8BA4-4FA7-A8E7-6F650F557642}" type="datetimeFigureOut">
              <a:rPr lang="en-IN" smtClean="0"/>
              <a:t>07-05-2022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359BB7E-B922-401A-8AFE-652A7FBA9E3D}" type="slidenum">
              <a:rPr lang="en-IN" smtClean="0"/>
              <a:t>‹#›</a:t>
            </a:fld>
            <a:endParaRPr lang="en-IN"/>
          </a:p>
        </p:txBody>
      </p:sp>
    </p:spTree>
    <p:extLst>
      <p:ext uri="{BB962C8B-B14F-4D97-AF65-F5344CB8AC3E}">
        <p14:creationId xmlns:p14="http://schemas.microsoft.com/office/powerpoint/2010/main" val="3858179455"/>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2.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2" Target="../media/image16.jpeg" Type="http://schemas.openxmlformats.org/officeDocument/2006/relationships/image"/><Relationship Id="rId1" Target="../slideLayouts/slideLayout7.xml" Type="http://schemas.openxmlformats.org/officeDocument/2006/relationships/slideLayout"/></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arget="../media/image13.jpeg" Type="http://schemas.openxmlformats.org/officeDocument/2006/relationships/image"/><Relationship Id="rId1" Target="../slideLayouts/slideLayout7.xml" Type="http://schemas.openxmlformats.org/officeDocument/2006/relationships/slideLayout"/></Relationships>
</file>

<file path=ppt/slides/_rels/slide8.xml.rels><?xml version="1.0" encoding="UTF-8" standalone="yes" ?><Relationships xmlns="http://schemas.openxmlformats.org/package/2006/relationships"><Relationship Id="rId2" Target="../media/image14.jpeg" Type="http://schemas.openxmlformats.org/officeDocument/2006/relationships/image"/><Relationship Id="rId1" Target="../slideLayouts/slideLayout7.xml" Type="http://schemas.openxmlformats.org/officeDocument/2006/relationships/slideLayout"/></Relationships>
</file>

<file path=ppt/slides/_rels/slide9.xml.rels><?xml version="1.0" encoding="UTF-8" standalone="yes" ?><Relationships xmlns="http://schemas.openxmlformats.org/package/2006/relationships"><Relationship Id="rId2" Target="../media/image15.jpeg" Type="http://schemas.openxmlformats.org/officeDocument/2006/relationships/image"/><Relationship Id="rId1" Target="../slideLayouts/slideLayout7.xml" Type="http://schemas.openxmlformats.org/officeDocument/2006/relationships/slideLayout"/></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35BD06-B491-70FB-0C3D-8DF974B717D1}"/>
              </a:ext>
            </a:extLst>
          </p:cNvPr>
          <p:cNvSpPr/>
          <p:nvPr/>
        </p:nvSpPr>
        <p:spPr>
          <a:xfrm>
            <a:off x="2887625" y="742295"/>
            <a:ext cx="5522666" cy="923330"/>
          </a:xfrm>
          <a:prstGeom prst="rect">
            <a:avLst/>
          </a:prstGeom>
          <a:noFill/>
        </p:spPr>
        <p:txBody>
          <a:bodyPr wrap="none" lIns="91440" tIns="45720" rIns="91440" bIns="45720">
            <a:spAutoFit/>
          </a:bodyPr>
          <a:lstStyle/>
          <a:p>
            <a:pPr algn="ctr"/>
            <a:r>
              <a:rPr lang="en-US" sz="5400" dirty="0">
                <a:ln w="0"/>
                <a:gradFill>
                  <a:gsLst>
                    <a:gs pos="21000">
                      <a:srgbClr val="53575C"/>
                    </a:gs>
                    <a:gs pos="88000">
                      <a:srgbClr val="C5C7CA"/>
                    </a:gs>
                  </a:gsLst>
                  <a:lin ang="5400000"/>
                </a:gradFill>
              </a:rPr>
              <a:t>COP290 PROJECT</a:t>
            </a:r>
            <a:endParaRPr lang="en-US" sz="5400" b="0" cap="none" spc="0" dirty="0">
              <a:ln w="0"/>
              <a:gradFill>
                <a:gsLst>
                  <a:gs pos="21000">
                    <a:srgbClr val="53575C"/>
                  </a:gs>
                  <a:gs pos="88000">
                    <a:srgbClr val="C5C7CA"/>
                  </a:gs>
                </a:gsLst>
                <a:lin ang="5400000"/>
              </a:gradFill>
              <a:effectLst/>
            </a:endParaRPr>
          </a:p>
        </p:txBody>
      </p:sp>
      <p:sp>
        <p:nvSpPr>
          <p:cNvPr id="16" name="Rectangle 15">
            <a:extLst>
              <a:ext uri="{FF2B5EF4-FFF2-40B4-BE49-F238E27FC236}">
                <a16:creationId xmlns:a16="http://schemas.microsoft.com/office/drawing/2014/main" id="{93CEAF74-5D0A-8016-3153-0D81E0DE1013}"/>
              </a:ext>
            </a:extLst>
          </p:cNvPr>
          <p:cNvSpPr/>
          <p:nvPr/>
        </p:nvSpPr>
        <p:spPr>
          <a:xfrm>
            <a:off x="3974104" y="2967335"/>
            <a:ext cx="4243790" cy="2585323"/>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Vidya </a:t>
            </a:r>
            <a:r>
              <a:rPr lang="en-US" sz="5400" dirty="0" err="1">
                <a:ln w="0"/>
                <a:solidFill>
                  <a:schemeClr val="tx1"/>
                </a:solidFill>
                <a:effectLst>
                  <a:outerShdw blurRad="38100" dist="19050" dir="2700000" algn="tl" rotWithShape="0">
                    <a:schemeClr val="dk1">
                      <a:alpha val="40000"/>
                    </a:schemeClr>
                  </a:outerShdw>
                </a:effectLst>
              </a:rPr>
              <a:t>Charan</a:t>
            </a:r>
            <a:endParaRPr lang="en-US" sz="5400" dirty="0">
              <a:ln w="0"/>
              <a:solidFill>
                <a:schemeClr val="tx1"/>
              </a:solidFill>
              <a:effectLst>
                <a:outerShdw blurRad="38100" dist="19050" dir="2700000" algn="tl" rotWithShape="0">
                  <a:schemeClr val="dk1">
                    <a:alpha val="40000"/>
                  </a:schemeClr>
                </a:outerShdw>
              </a:effectLst>
            </a:endParaRPr>
          </a:p>
          <a:p>
            <a:pPr algn="ctr"/>
            <a:r>
              <a:rPr lang="en-US" sz="5400" dirty="0">
                <a:ln w="0"/>
                <a:solidFill>
                  <a:schemeClr val="tx1"/>
                </a:solidFill>
                <a:effectLst>
                  <a:outerShdw blurRad="38100" dist="19050" dir="2700000" algn="tl" rotWithShape="0">
                    <a:schemeClr val="dk1">
                      <a:alpha val="40000"/>
                    </a:schemeClr>
                  </a:outerShdw>
                </a:effectLst>
              </a:rPr>
              <a:t>and</a:t>
            </a:r>
          </a:p>
          <a:p>
            <a:pPr algn="ctr"/>
            <a:r>
              <a:rPr lang="en-US" sz="5400" b="0" cap="none" spc="0" dirty="0">
                <a:ln w="0"/>
                <a:solidFill>
                  <a:schemeClr val="tx1"/>
                </a:solidFill>
                <a:effectLst>
                  <a:outerShdw blurRad="38100" dist="19050" dir="2700000" algn="tl" rotWithShape="0">
                    <a:schemeClr val="dk1">
                      <a:alpha val="40000"/>
                    </a:schemeClr>
                  </a:outerShdw>
                </a:effectLst>
              </a:rPr>
              <a:t>Aditya </a:t>
            </a:r>
            <a:r>
              <a:rPr lang="en-US" sz="5400" b="0" cap="none" spc="0" dirty="0" err="1">
                <a:ln w="0"/>
                <a:solidFill>
                  <a:schemeClr val="tx1"/>
                </a:solidFill>
                <a:effectLst>
                  <a:outerShdw blurRad="38100" dist="19050" dir="2700000" algn="tl" rotWithShape="0">
                    <a:schemeClr val="dk1">
                      <a:alpha val="40000"/>
                    </a:schemeClr>
                  </a:outerShdw>
                </a:effectLst>
              </a:rPr>
              <a:t>Vaddi</a:t>
            </a: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p14="http://schemas.microsoft.com/office/powerpoint/2010/main">
        <mc:Choice Requires="p14">
          <p:contentPart p14:bwMode="auto" r:id="rId2">
            <p14:nvContentPartPr>
              <p14:cNvPr id="29" name="Ink 28">
                <a:extLst>
                  <a:ext uri="{FF2B5EF4-FFF2-40B4-BE49-F238E27FC236}">
                    <a16:creationId xmlns:a16="http://schemas.microsoft.com/office/drawing/2014/main" id="{EC22D13A-C385-FF56-8592-88683A2941A8}"/>
                  </a:ext>
                </a:extLst>
              </p14:cNvPr>
              <p14:cNvContentPartPr/>
              <p14:nvPr/>
            </p14:nvContentPartPr>
            <p14:xfrm>
              <a:off x="1300280" y="2458360"/>
              <a:ext cx="817560" cy="1711800"/>
            </p14:xfrm>
          </p:contentPart>
        </mc:Choice>
        <mc:Fallback xmlns="">
          <p:pic>
            <p:nvPicPr>
              <p:cNvPr id="29" name="Ink 28">
                <a:extLst>
                  <a:ext uri="{FF2B5EF4-FFF2-40B4-BE49-F238E27FC236}">
                    <a16:creationId xmlns:a16="http://schemas.microsoft.com/office/drawing/2014/main" id="{EC22D13A-C385-FF56-8592-88683A2941A8}"/>
                  </a:ext>
                </a:extLst>
              </p:cNvPr>
              <p:cNvPicPr/>
              <p:nvPr/>
            </p:nvPicPr>
            <p:blipFill>
              <a:blip r:embed="rId3"/>
              <a:stretch>
                <a:fillRect/>
              </a:stretch>
            </p:blipFill>
            <p:spPr>
              <a:xfrm>
                <a:off x="1291280" y="2449360"/>
                <a:ext cx="835200" cy="1729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04C992AB-8581-1575-F855-2C68B9298588}"/>
                  </a:ext>
                </a:extLst>
              </p14:cNvPr>
              <p14:cNvContentPartPr/>
              <p14:nvPr/>
            </p14:nvContentPartPr>
            <p14:xfrm>
              <a:off x="568760" y="2031760"/>
              <a:ext cx="428400" cy="1130400"/>
            </p14:xfrm>
          </p:contentPart>
        </mc:Choice>
        <mc:Fallback xmlns="">
          <p:pic>
            <p:nvPicPr>
              <p:cNvPr id="31" name="Ink 30">
                <a:extLst>
                  <a:ext uri="{FF2B5EF4-FFF2-40B4-BE49-F238E27FC236}">
                    <a16:creationId xmlns:a16="http://schemas.microsoft.com/office/drawing/2014/main" id="{04C992AB-8581-1575-F855-2C68B9298588}"/>
                  </a:ext>
                </a:extLst>
              </p:cNvPr>
              <p:cNvPicPr/>
              <p:nvPr/>
            </p:nvPicPr>
            <p:blipFill>
              <a:blip r:embed="rId5"/>
              <a:stretch>
                <a:fillRect/>
              </a:stretch>
            </p:blipFill>
            <p:spPr>
              <a:xfrm>
                <a:off x="560120" y="2023120"/>
                <a:ext cx="446040" cy="1148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CB5B6FC0-F8EF-3184-E9B6-6E9513B05A7C}"/>
                  </a:ext>
                </a:extLst>
              </p14:cNvPr>
              <p14:cNvContentPartPr/>
              <p14:nvPr/>
            </p14:nvContentPartPr>
            <p14:xfrm>
              <a:off x="843440" y="2603080"/>
              <a:ext cx="449280" cy="528480"/>
            </p14:xfrm>
          </p:contentPart>
        </mc:Choice>
        <mc:Fallback xmlns="">
          <p:pic>
            <p:nvPicPr>
              <p:cNvPr id="32" name="Ink 31">
                <a:extLst>
                  <a:ext uri="{FF2B5EF4-FFF2-40B4-BE49-F238E27FC236}">
                    <a16:creationId xmlns:a16="http://schemas.microsoft.com/office/drawing/2014/main" id="{CB5B6FC0-F8EF-3184-E9B6-6E9513B05A7C}"/>
                  </a:ext>
                </a:extLst>
              </p:cNvPr>
              <p:cNvPicPr/>
              <p:nvPr/>
            </p:nvPicPr>
            <p:blipFill>
              <a:blip r:embed="rId7"/>
              <a:stretch>
                <a:fillRect/>
              </a:stretch>
            </p:blipFill>
            <p:spPr>
              <a:xfrm>
                <a:off x="834440" y="2594080"/>
                <a:ext cx="466920" cy="546120"/>
              </a:xfrm>
              <a:prstGeom prst="rect">
                <a:avLst/>
              </a:prstGeom>
            </p:spPr>
          </p:pic>
        </mc:Fallback>
      </mc:AlternateContent>
    </p:spTree>
    <p:extLst>
      <p:ext uri="{BB962C8B-B14F-4D97-AF65-F5344CB8AC3E}">
        <p14:creationId xmlns:p14="http://schemas.microsoft.com/office/powerpoint/2010/main" val="639194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0741BD-36DD-7489-5328-E4D994B32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379" y="431196"/>
            <a:ext cx="8345065" cy="4629796"/>
          </a:xfrm>
          <a:prstGeom prst="rect">
            <a:avLst/>
          </a:prstGeom>
        </p:spPr>
      </p:pic>
      <p:sp>
        <p:nvSpPr>
          <p:cNvPr id="4" name="TextBox 3">
            <a:extLst>
              <a:ext uri="{FF2B5EF4-FFF2-40B4-BE49-F238E27FC236}">
                <a16:creationId xmlns:a16="http://schemas.microsoft.com/office/drawing/2014/main" id="{EFB38E2D-DAED-7597-1966-F265A447411A}"/>
              </a:ext>
            </a:extLst>
          </p:cNvPr>
          <p:cNvSpPr txBox="1"/>
          <p:nvPr/>
        </p:nvSpPr>
        <p:spPr>
          <a:xfrm>
            <a:off x="798653" y="5625296"/>
            <a:ext cx="6308203" cy="369332"/>
          </a:xfrm>
          <a:prstGeom prst="rect">
            <a:avLst/>
          </a:prstGeom>
          <a:noFill/>
        </p:spPr>
        <p:txBody>
          <a:bodyPr wrap="square" rtlCol="0">
            <a:spAutoFit/>
          </a:bodyPr>
          <a:lstStyle/>
          <a:p>
            <a:r>
              <a:rPr lang="en-IN" dirty="0"/>
              <a:t>If the man is running down, he is appeared in this manner.</a:t>
            </a:r>
          </a:p>
        </p:txBody>
      </p:sp>
    </p:spTree>
    <p:extLst>
      <p:ext uri="{BB962C8B-B14F-4D97-AF65-F5344CB8AC3E}">
        <p14:creationId xmlns:p14="http://schemas.microsoft.com/office/powerpoint/2010/main" val="1408946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F274AF-A489-4AD6-8859-53BDE571A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37" y="102733"/>
            <a:ext cx="9745435" cy="5934903"/>
          </a:xfrm>
          <a:prstGeom prst="rect">
            <a:avLst/>
          </a:prstGeom>
        </p:spPr>
      </p:pic>
      <p:sp>
        <p:nvSpPr>
          <p:cNvPr id="8" name="TextBox 7">
            <a:extLst>
              <a:ext uri="{FF2B5EF4-FFF2-40B4-BE49-F238E27FC236}">
                <a16:creationId xmlns:a16="http://schemas.microsoft.com/office/drawing/2014/main" id="{2E91F272-47C8-3E24-80A1-9284C3A24481}"/>
              </a:ext>
            </a:extLst>
          </p:cNvPr>
          <p:cNvSpPr txBox="1"/>
          <p:nvPr/>
        </p:nvSpPr>
        <p:spPr>
          <a:xfrm>
            <a:off x="0" y="1898248"/>
            <a:ext cx="7697164" cy="646331"/>
          </a:xfrm>
          <a:prstGeom prst="rect">
            <a:avLst/>
          </a:prstGeom>
          <a:noFill/>
        </p:spPr>
        <p:txBody>
          <a:bodyPr wrap="square" rtlCol="0">
            <a:spAutoFit/>
          </a:bodyPr>
          <a:lstStyle/>
          <a:p>
            <a:r>
              <a:rPr lang="en-IN" dirty="0"/>
              <a:t>This is the score board.</a:t>
            </a:r>
          </a:p>
          <a:p>
            <a:endParaRPr lang="en-IN" dirty="0"/>
          </a:p>
        </p:txBody>
      </p:sp>
      <p:sp>
        <p:nvSpPr>
          <p:cNvPr id="9" name="TextBox 8">
            <a:extLst>
              <a:ext uri="{FF2B5EF4-FFF2-40B4-BE49-F238E27FC236}">
                <a16:creationId xmlns:a16="http://schemas.microsoft.com/office/drawing/2014/main" id="{7C854655-7233-58D7-1791-3C4E0C41C7B0}"/>
              </a:ext>
            </a:extLst>
          </p:cNvPr>
          <p:cNvSpPr txBox="1"/>
          <p:nvPr/>
        </p:nvSpPr>
        <p:spPr>
          <a:xfrm>
            <a:off x="6377651" y="1597306"/>
            <a:ext cx="2523281" cy="646331"/>
          </a:xfrm>
          <a:prstGeom prst="rect">
            <a:avLst/>
          </a:prstGeom>
          <a:noFill/>
        </p:spPr>
        <p:txBody>
          <a:bodyPr wrap="square" rtlCol="0">
            <a:spAutoFit/>
          </a:bodyPr>
          <a:lstStyle/>
          <a:p>
            <a:r>
              <a:rPr lang="en-IN" dirty="0"/>
              <a:t>This is the task given to the person.</a:t>
            </a:r>
          </a:p>
        </p:txBody>
      </p:sp>
    </p:spTree>
    <p:extLst>
      <p:ext uri="{BB962C8B-B14F-4D97-AF65-F5344CB8AC3E}">
        <p14:creationId xmlns:p14="http://schemas.microsoft.com/office/powerpoint/2010/main" val="249147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46BBC9-070C-8E62-B54C-22150DEC750C}"/>
              </a:ext>
            </a:extLst>
          </p:cNvPr>
          <p:cNvSpPr/>
          <p:nvPr/>
        </p:nvSpPr>
        <p:spPr>
          <a:xfrm>
            <a:off x="2163068" y="2967335"/>
            <a:ext cx="7865872" cy="1754326"/>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Thank you </a:t>
            </a:r>
          </a:p>
          <a:p>
            <a:pPr algn="ctr"/>
            <a:r>
              <a:rPr lang="en-US" sz="5400" dirty="0">
                <a:ln w="0"/>
                <a:gradFill>
                  <a:gsLst>
                    <a:gs pos="21000">
                      <a:srgbClr val="53575C"/>
                    </a:gs>
                    <a:gs pos="88000">
                      <a:srgbClr val="C5C7CA"/>
                    </a:gs>
                  </a:gsLst>
                  <a:lin ang="5400000"/>
                </a:gradFill>
              </a:rPr>
              <a:t>Prof. </a:t>
            </a:r>
            <a:r>
              <a:rPr lang="en-US" sz="5400" dirty="0" err="1">
                <a:ln w="0"/>
                <a:gradFill>
                  <a:gsLst>
                    <a:gs pos="21000">
                      <a:srgbClr val="53575C"/>
                    </a:gs>
                    <a:gs pos="88000">
                      <a:srgbClr val="C5C7CA"/>
                    </a:gs>
                  </a:gsLst>
                  <a:lin ang="5400000"/>
                </a:gradFill>
              </a:rPr>
              <a:t>Rijurekha</a:t>
            </a:r>
            <a:r>
              <a:rPr lang="en-US" sz="5400" dirty="0">
                <a:ln w="0"/>
                <a:gradFill>
                  <a:gsLst>
                    <a:gs pos="21000">
                      <a:srgbClr val="53575C"/>
                    </a:gs>
                    <a:gs pos="88000">
                      <a:srgbClr val="C5C7CA"/>
                    </a:gs>
                  </a:gsLst>
                  <a:lin ang="5400000"/>
                </a:gradFill>
              </a:rPr>
              <a:t> mam……</a:t>
            </a:r>
            <a:endParaRPr lang="en-US" sz="5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3688650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C1A743-9D73-046E-2C08-0081F1623600}"/>
              </a:ext>
            </a:extLst>
          </p:cNvPr>
          <p:cNvSpPr>
            <a:spLocks noGrp="1"/>
          </p:cNvSpPr>
          <p:nvPr>
            <p:ph type="ctrTitle"/>
          </p:nvPr>
        </p:nvSpPr>
        <p:spPr>
          <a:xfrm>
            <a:off x="1524000" y="0"/>
            <a:ext cx="9144000" cy="1290918"/>
          </a:xfrm>
        </p:spPr>
        <p:txBody>
          <a:bodyPr>
            <a:normAutofit/>
          </a:bodyPr>
          <a:lstStyle/>
          <a:p>
            <a:r>
              <a:rPr lang="en-US" dirty="0">
                <a:effectLst>
                  <a:outerShdw blurRad="38100" dist="38100" dir="2700000" algn="tl">
                    <a:srgbClr val="000000">
                      <a:alpha val="43137"/>
                    </a:srgbClr>
                  </a:outerShdw>
                </a:effectLst>
              </a:rPr>
              <a:t>IIT DELHI MAP FOR GAME</a:t>
            </a:r>
            <a:endParaRPr lang="en-IN"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B679C485-EF40-673C-9E2B-E7D62512246F}"/>
              </a:ext>
            </a:extLst>
          </p:cNvPr>
          <p:cNvSpPr>
            <a:spLocks noGrp="1"/>
          </p:cNvSpPr>
          <p:nvPr>
            <p:ph type="subTitle" idx="1"/>
          </p:nvPr>
        </p:nvSpPr>
        <p:spPr/>
        <p:txBody>
          <a:bodyPr/>
          <a:lstStyle/>
          <a:p>
            <a:endParaRPr lang="en-IN" dirty="0"/>
          </a:p>
        </p:txBody>
      </p:sp>
      <p:pic>
        <p:nvPicPr>
          <p:cNvPr id="7" name="Picture 6">
            <a:extLst>
              <a:ext uri="{FF2B5EF4-FFF2-40B4-BE49-F238E27FC236}">
                <a16:creationId xmlns:a16="http://schemas.microsoft.com/office/drawing/2014/main" id="{DC29D767-DDD2-1058-7436-4F3D868B8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694" y="1128873"/>
            <a:ext cx="9379352" cy="5524168"/>
          </a:xfrm>
          <a:prstGeom prst="rect">
            <a:avLst/>
          </a:prstGeom>
        </p:spPr>
      </p:pic>
    </p:spTree>
    <p:extLst>
      <p:ext uri="{BB962C8B-B14F-4D97-AF65-F5344CB8AC3E}">
        <p14:creationId xmlns:p14="http://schemas.microsoft.com/office/powerpoint/2010/main" val="3682353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69AB0B-8B19-1F98-1DD4-63C5CAE5B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462" y="-37322"/>
            <a:ext cx="9033076" cy="5419845"/>
          </a:xfrm>
          <a:prstGeom prst="rect">
            <a:avLst/>
          </a:prstGeom>
        </p:spPr>
      </p:pic>
      <p:sp>
        <p:nvSpPr>
          <p:cNvPr id="5" name="TextBox 4">
            <a:extLst>
              <a:ext uri="{FF2B5EF4-FFF2-40B4-BE49-F238E27FC236}">
                <a16:creationId xmlns:a16="http://schemas.microsoft.com/office/drawing/2014/main" id="{C048F39B-585E-2BA4-7647-F650DFDDFA01}"/>
              </a:ext>
            </a:extLst>
          </p:cNvPr>
          <p:cNvSpPr txBox="1"/>
          <p:nvPr/>
        </p:nvSpPr>
        <p:spPr>
          <a:xfrm>
            <a:off x="995423" y="5509548"/>
            <a:ext cx="10556111" cy="646331"/>
          </a:xfrm>
          <a:prstGeom prst="rect">
            <a:avLst/>
          </a:prstGeom>
          <a:noFill/>
        </p:spPr>
        <p:txBody>
          <a:bodyPr wrap="square" rtlCol="0">
            <a:spAutoFit/>
          </a:bodyPr>
          <a:lstStyle/>
          <a:p>
            <a:r>
              <a:rPr lang="en-US" dirty="0"/>
              <a:t>This is the area in which only the boy or girl can move. They can move only on these roads. </a:t>
            </a:r>
          </a:p>
          <a:p>
            <a:endParaRPr lang="en-IN" dirty="0"/>
          </a:p>
        </p:txBody>
      </p:sp>
    </p:spTree>
    <p:extLst>
      <p:ext uri="{BB962C8B-B14F-4D97-AF65-F5344CB8AC3E}">
        <p14:creationId xmlns:p14="http://schemas.microsoft.com/office/powerpoint/2010/main" val="4201703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5BC192-AC2D-E1BD-F5D3-98AB5CC2A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31" y="228071"/>
            <a:ext cx="2438400" cy="1624584"/>
          </a:xfrm>
          <a:prstGeom prst="rect">
            <a:avLst/>
          </a:prstGeom>
        </p:spPr>
      </p:pic>
      <p:sp>
        <p:nvSpPr>
          <p:cNvPr id="4" name="TextBox 3">
            <a:extLst>
              <a:ext uri="{FF2B5EF4-FFF2-40B4-BE49-F238E27FC236}">
                <a16:creationId xmlns:a16="http://schemas.microsoft.com/office/drawing/2014/main" id="{1A5F18CF-23CC-1367-7284-114523F2774A}"/>
              </a:ext>
            </a:extLst>
          </p:cNvPr>
          <p:cNvSpPr txBox="1"/>
          <p:nvPr/>
        </p:nvSpPr>
        <p:spPr>
          <a:xfrm>
            <a:off x="3051111" y="737118"/>
            <a:ext cx="7277878" cy="646331"/>
          </a:xfrm>
          <a:prstGeom prst="rect">
            <a:avLst/>
          </a:prstGeom>
          <a:noFill/>
        </p:spPr>
        <p:txBody>
          <a:bodyPr wrap="square" rtlCol="0">
            <a:spAutoFit/>
          </a:bodyPr>
          <a:lstStyle/>
          <a:p>
            <a:r>
              <a:rPr lang="en-US" dirty="0"/>
              <a:t>These keys are used to make the player move left, up, down and right directions.</a:t>
            </a:r>
            <a:endParaRPr lang="en-IN" dirty="0"/>
          </a:p>
        </p:txBody>
      </p:sp>
      <p:pic>
        <p:nvPicPr>
          <p:cNvPr id="6" name="Picture 5">
            <a:extLst>
              <a:ext uri="{FF2B5EF4-FFF2-40B4-BE49-F238E27FC236}">
                <a16:creationId xmlns:a16="http://schemas.microsoft.com/office/drawing/2014/main" id="{C0C08DF5-B23A-22F4-073F-C5256F38B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790" y="2162370"/>
            <a:ext cx="710184" cy="685800"/>
          </a:xfrm>
          <a:prstGeom prst="rect">
            <a:avLst/>
          </a:prstGeom>
        </p:spPr>
      </p:pic>
      <p:sp>
        <p:nvSpPr>
          <p:cNvPr id="7" name="TextBox 6">
            <a:extLst>
              <a:ext uri="{FF2B5EF4-FFF2-40B4-BE49-F238E27FC236}">
                <a16:creationId xmlns:a16="http://schemas.microsoft.com/office/drawing/2014/main" id="{DB37A48E-EA53-27FF-DC75-68884B2A7530}"/>
              </a:ext>
            </a:extLst>
          </p:cNvPr>
          <p:cNvSpPr txBox="1"/>
          <p:nvPr/>
        </p:nvSpPr>
        <p:spPr>
          <a:xfrm>
            <a:off x="1408921" y="2258008"/>
            <a:ext cx="6354147" cy="369332"/>
          </a:xfrm>
          <a:prstGeom prst="rect">
            <a:avLst/>
          </a:prstGeom>
          <a:noFill/>
        </p:spPr>
        <p:txBody>
          <a:bodyPr wrap="square" rtlCol="0">
            <a:spAutoFit/>
          </a:bodyPr>
          <a:lstStyle/>
          <a:p>
            <a:r>
              <a:rPr lang="en-US" dirty="0"/>
              <a:t>When this up arrow key is pressed, the pla</a:t>
            </a:r>
            <a:r>
              <a:rPr lang="en-US" b="1" dirty="0"/>
              <a:t>y</a:t>
            </a:r>
            <a:r>
              <a:rPr lang="en-US" dirty="0"/>
              <a:t>er moves up.</a:t>
            </a:r>
            <a:endParaRPr lang="en-IN" dirty="0"/>
          </a:p>
        </p:txBody>
      </p:sp>
      <p:pic>
        <p:nvPicPr>
          <p:cNvPr id="9" name="Picture 8">
            <a:extLst>
              <a:ext uri="{FF2B5EF4-FFF2-40B4-BE49-F238E27FC236}">
                <a16:creationId xmlns:a16="http://schemas.microsoft.com/office/drawing/2014/main" id="{807AB7FD-0657-C2B9-CDEB-98ACDA377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66" y="3157885"/>
            <a:ext cx="713232" cy="679704"/>
          </a:xfrm>
          <a:prstGeom prst="rect">
            <a:avLst/>
          </a:prstGeom>
        </p:spPr>
      </p:pic>
      <p:pic>
        <p:nvPicPr>
          <p:cNvPr id="11" name="Picture 10">
            <a:extLst>
              <a:ext uri="{FF2B5EF4-FFF2-40B4-BE49-F238E27FC236}">
                <a16:creationId xmlns:a16="http://schemas.microsoft.com/office/drawing/2014/main" id="{4F795A33-5FCF-2B34-7F41-CDC763797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266" y="4133308"/>
            <a:ext cx="719328" cy="725424"/>
          </a:xfrm>
          <a:prstGeom prst="rect">
            <a:avLst/>
          </a:prstGeom>
        </p:spPr>
      </p:pic>
      <p:pic>
        <p:nvPicPr>
          <p:cNvPr id="13" name="Picture 12">
            <a:extLst>
              <a:ext uri="{FF2B5EF4-FFF2-40B4-BE49-F238E27FC236}">
                <a16:creationId xmlns:a16="http://schemas.microsoft.com/office/drawing/2014/main" id="{E0D49FF3-35E6-EDFD-701E-73646076C4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602" y="5311358"/>
            <a:ext cx="697992" cy="676656"/>
          </a:xfrm>
          <a:prstGeom prst="rect">
            <a:avLst/>
          </a:prstGeom>
        </p:spPr>
      </p:pic>
      <p:sp>
        <p:nvSpPr>
          <p:cNvPr id="15" name="TextBox 14">
            <a:extLst>
              <a:ext uri="{FF2B5EF4-FFF2-40B4-BE49-F238E27FC236}">
                <a16:creationId xmlns:a16="http://schemas.microsoft.com/office/drawing/2014/main" id="{3E6EEA27-B08A-4115-06D0-7319B1255A9A}"/>
              </a:ext>
            </a:extLst>
          </p:cNvPr>
          <p:cNvSpPr txBox="1"/>
          <p:nvPr/>
        </p:nvSpPr>
        <p:spPr>
          <a:xfrm>
            <a:off x="1408922" y="3309692"/>
            <a:ext cx="6195528" cy="646331"/>
          </a:xfrm>
          <a:prstGeom prst="rect">
            <a:avLst/>
          </a:prstGeom>
          <a:noFill/>
        </p:spPr>
        <p:txBody>
          <a:bodyPr wrap="square" rtlCol="0">
            <a:spAutoFit/>
          </a:bodyPr>
          <a:lstStyle/>
          <a:p>
            <a:r>
              <a:rPr lang="en-US" dirty="0"/>
              <a:t>When this down arrow key is pressed, the player moves down.</a:t>
            </a:r>
          </a:p>
          <a:p>
            <a:endParaRPr lang="en-IN" dirty="0"/>
          </a:p>
        </p:txBody>
      </p:sp>
      <p:sp>
        <p:nvSpPr>
          <p:cNvPr id="16" name="TextBox 15">
            <a:extLst>
              <a:ext uri="{FF2B5EF4-FFF2-40B4-BE49-F238E27FC236}">
                <a16:creationId xmlns:a16="http://schemas.microsoft.com/office/drawing/2014/main" id="{AC220A85-12FC-7EEE-4B22-3C98B695F30A}"/>
              </a:ext>
            </a:extLst>
          </p:cNvPr>
          <p:cNvSpPr txBox="1"/>
          <p:nvPr/>
        </p:nvSpPr>
        <p:spPr>
          <a:xfrm>
            <a:off x="1436914" y="4320073"/>
            <a:ext cx="7091266" cy="369332"/>
          </a:xfrm>
          <a:prstGeom prst="rect">
            <a:avLst/>
          </a:prstGeom>
          <a:noFill/>
        </p:spPr>
        <p:txBody>
          <a:bodyPr wrap="square" rtlCol="0">
            <a:spAutoFit/>
          </a:bodyPr>
          <a:lstStyle/>
          <a:p>
            <a:r>
              <a:rPr lang="en-US" dirty="0"/>
              <a:t>When this left arrow key is pressed, the player moves to the left.</a:t>
            </a:r>
            <a:endParaRPr lang="en-IN" dirty="0"/>
          </a:p>
        </p:txBody>
      </p:sp>
      <p:sp>
        <p:nvSpPr>
          <p:cNvPr id="18" name="TextBox 17">
            <a:extLst>
              <a:ext uri="{FF2B5EF4-FFF2-40B4-BE49-F238E27FC236}">
                <a16:creationId xmlns:a16="http://schemas.microsoft.com/office/drawing/2014/main" id="{E6D956AE-C959-331F-50F5-DE5BAD0B1B39}"/>
              </a:ext>
            </a:extLst>
          </p:cNvPr>
          <p:cNvSpPr txBox="1"/>
          <p:nvPr/>
        </p:nvSpPr>
        <p:spPr>
          <a:xfrm flipH="1">
            <a:off x="1436914" y="5464090"/>
            <a:ext cx="6447451" cy="369332"/>
          </a:xfrm>
          <a:prstGeom prst="rect">
            <a:avLst/>
          </a:prstGeom>
          <a:noFill/>
        </p:spPr>
        <p:txBody>
          <a:bodyPr wrap="square" rtlCol="0">
            <a:spAutoFit/>
          </a:bodyPr>
          <a:lstStyle/>
          <a:p>
            <a:r>
              <a:rPr lang="en-US" dirty="0"/>
              <a:t>When this right arrow key is pressed, the player moves to the right.</a:t>
            </a:r>
            <a:endParaRPr lang="en-IN" dirty="0"/>
          </a:p>
        </p:txBody>
      </p:sp>
    </p:spTree>
    <p:extLst>
      <p:ext uri="{BB962C8B-B14F-4D97-AF65-F5344CB8AC3E}">
        <p14:creationId xmlns:p14="http://schemas.microsoft.com/office/powerpoint/2010/main" val="2586144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AC104C-5372-FB78-B56D-8F061AF71386}"/>
              </a:ext>
            </a:extLst>
          </p:cNvPr>
          <p:cNvSpPr txBox="1"/>
          <p:nvPr/>
        </p:nvSpPr>
        <p:spPr>
          <a:xfrm>
            <a:off x="499640" y="489030"/>
            <a:ext cx="11192719" cy="5879939"/>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0DC5A73D-0CAB-CCAE-4483-0E6213096E38}"/>
              </a:ext>
            </a:extLst>
          </p:cNvPr>
          <p:cNvSpPr txBox="1"/>
          <p:nvPr/>
        </p:nvSpPr>
        <p:spPr>
          <a:xfrm>
            <a:off x="1426345" y="5391419"/>
            <a:ext cx="10058400" cy="1200329"/>
          </a:xfrm>
          <a:prstGeom prst="rect">
            <a:avLst/>
          </a:prstGeom>
          <a:noFill/>
        </p:spPr>
        <p:txBody>
          <a:bodyPr wrap="square" rtlCol="0">
            <a:spAutoFit/>
          </a:bodyPr>
          <a:lstStyle/>
          <a:p>
            <a:r>
              <a:rPr lang="en-IN" dirty="0"/>
              <a:t>In the two green colour roads, the player’s speed will be five times that of his normal speed. That is, if the player comes to this road, the speed will be increased to five times. </a:t>
            </a:r>
          </a:p>
          <a:p>
            <a:r>
              <a:rPr lang="en-IN" dirty="0"/>
              <a:t>And also, in the vertical road if we press keys U/D, it will move up/down faster. </a:t>
            </a:r>
          </a:p>
          <a:p>
            <a:r>
              <a:rPr lang="en-IN" dirty="0"/>
              <a:t>In the same way, in the horizontal road, if we press L/R keys, it will move left/right faster.</a:t>
            </a:r>
          </a:p>
        </p:txBody>
      </p:sp>
      <p:pic>
        <p:nvPicPr>
          <p:cNvPr id="5" name="Picture 4">
            <a:extLst>
              <a:ext uri="{FF2B5EF4-FFF2-40B4-BE49-F238E27FC236}">
                <a16:creationId xmlns:a16="http://schemas.microsoft.com/office/drawing/2014/main" id="{A97286D9-6055-9A36-8C61-FB745D211629}"/>
              </a:ext>
            </a:extLst>
          </p:cNvPr>
          <p:cNvPicPr>
            <a:picLocks noChangeAspect="1"/>
          </p:cNvPicPr>
          <p:nvPr/>
        </p:nvPicPr>
        <p:blipFill>
          <a:blip r:embed="rId2"/>
          <a:stretch>
            <a:fillRect/>
          </a:stretch>
        </p:blipFill>
        <p:spPr>
          <a:xfrm>
            <a:off x="1194347" y="-64636"/>
            <a:ext cx="9035055" cy="5419814"/>
          </a:xfrm>
          <a:prstGeom prst="rect">
            <a:avLst/>
          </a:prstGeom>
        </p:spPr>
      </p:pic>
      <p:sp>
        <p:nvSpPr>
          <p:cNvPr id="10" name="Rectangle 9">
            <a:extLst>
              <a:ext uri="{FF2B5EF4-FFF2-40B4-BE49-F238E27FC236}">
                <a16:creationId xmlns:a16="http://schemas.microsoft.com/office/drawing/2014/main" id="{342F9977-2166-A173-32E9-3F283A87EA06}"/>
              </a:ext>
            </a:extLst>
          </p:cNvPr>
          <p:cNvSpPr/>
          <p:nvPr/>
        </p:nvSpPr>
        <p:spPr>
          <a:xfrm>
            <a:off x="9781540" y="1463040"/>
            <a:ext cx="63500" cy="358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323E919-1C58-B77F-D84F-D2C225A6E9B3}"/>
              </a:ext>
            </a:extLst>
          </p:cNvPr>
          <p:cNvSpPr/>
          <p:nvPr/>
        </p:nvSpPr>
        <p:spPr>
          <a:xfrm>
            <a:off x="2407920" y="5010912"/>
            <a:ext cx="74371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2076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1F62C6-4D97-81BA-3D51-F950AF4C593D}"/>
              </a:ext>
            </a:extLst>
          </p:cNvPr>
          <p:cNvSpPr/>
          <p:nvPr/>
        </p:nvSpPr>
        <p:spPr>
          <a:xfrm>
            <a:off x="3940679" y="732135"/>
            <a:ext cx="380264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Instructions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36B477C4-0793-1821-DC05-CB6E6E19FEFA}"/>
              </a:ext>
            </a:extLst>
          </p:cNvPr>
          <p:cNvPicPr>
            <a:picLocks noChangeAspect="1"/>
          </p:cNvPicPr>
          <p:nvPr/>
        </p:nvPicPr>
        <p:blipFill>
          <a:blip r:embed="rId2"/>
          <a:stretch>
            <a:fillRect/>
          </a:stretch>
        </p:blipFill>
        <p:spPr>
          <a:xfrm>
            <a:off x="642655" y="1809330"/>
            <a:ext cx="10906689" cy="3828620"/>
          </a:xfrm>
          <a:prstGeom prst="rect">
            <a:avLst/>
          </a:prstGeom>
        </p:spPr>
      </p:pic>
      <p:sp>
        <p:nvSpPr>
          <p:cNvPr id="4" name="TextBox 3">
            <a:extLst>
              <a:ext uri="{FF2B5EF4-FFF2-40B4-BE49-F238E27FC236}">
                <a16:creationId xmlns:a16="http://schemas.microsoft.com/office/drawing/2014/main" id="{6336884E-B064-1520-6CAC-C574A2410DB2}"/>
              </a:ext>
            </a:extLst>
          </p:cNvPr>
          <p:cNvSpPr txBox="1"/>
          <p:nvPr/>
        </p:nvSpPr>
        <p:spPr>
          <a:xfrm>
            <a:off x="822960" y="4622799"/>
            <a:ext cx="9255760" cy="646331"/>
          </a:xfrm>
          <a:prstGeom prst="rect">
            <a:avLst/>
          </a:prstGeom>
          <a:noFill/>
        </p:spPr>
        <p:txBody>
          <a:bodyPr wrap="square" rtlCol="0">
            <a:spAutoFit/>
          </a:bodyPr>
          <a:lstStyle/>
          <a:p>
            <a:r>
              <a:rPr lang="en-IN" dirty="0"/>
              <a:t>When we press key “M”, then the music will start. In order to stop the music too, you need to press the same key “M”.  </a:t>
            </a:r>
          </a:p>
        </p:txBody>
      </p:sp>
    </p:spTree>
    <p:extLst>
      <p:ext uri="{BB962C8B-B14F-4D97-AF65-F5344CB8AC3E}">
        <p14:creationId xmlns:p14="http://schemas.microsoft.com/office/powerpoint/2010/main" val="3360454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B7E41-5ACF-669E-817F-D1C950D00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50" y="695641"/>
            <a:ext cx="6049219" cy="4572638"/>
          </a:xfrm>
          <a:prstGeom prst="rect">
            <a:avLst/>
          </a:prstGeom>
        </p:spPr>
      </p:pic>
      <p:sp>
        <p:nvSpPr>
          <p:cNvPr id="5" name="TextBox 4">
            <a:extLst>
              <a:ext uri="{FF2B5EF4-FFF2-40B4-BE49-F238E27FC236}">
                <a16:creationId xmlns:a16="http://schemas.microsoft.com/office/drawing/2014/main" id="{DA759E7C-5B36-DEB2-74F2-80F8FDAE661D}"/>
              </a:ext>
            </a:extLst>
          </p:cNvPr>
          <p:cNvSpPr txBox="1"/>
          <p:nvPr/>
        </p:nvSpPr>
        <p:spPr>
          <a:xfrm>
            <a:off x="7211027" y="2268638"/>
            <a:ext cx="4190035" cy="646331"/>
          </a:xfrm>
          <a:prstGeom prst="rect">
            <a:avLst/>
          </a:prstGeom>
          <a:noFill/>
        </p:spPr>
        <p:txBody>
          <a:bodyPr wrap="square" rtlCol="0">
            <a:spAutoFit/>
          </a:bodyPr>
          <a:lstStyle/>
          <a:p>
            <a:r>
              <a:rPr lang="en-IN" dirty="0"/>
              <a:t>When the player is standing still, this is the screenshot of him.</a:t>
            </a:r>
          </a:p>
        </p:txBody>
      </p:sp>
    </p:spTree>
    <p:extLst>
      <p:ext uri="{BB962C8B-B14F-4D97-AF65-F5344CB8AC3E}">
        <p14:creationId xmlns:p14="http://schemas.microsoft.com/office/powerpoint/2010/main" val="3687725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3F6DD-1386-C204-CD5A-F8222739D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50" y="798106"/>
            <a:ext cx="4124901" cy="4382112"/>
          </a:xfrm>
          <a:prstGeom prst="rect">
            <a:avLst/>
          </a:prstGeom>
        </p:spPr>
      </p:pic>
      <p:sp>
        <p:nvSpPr>
          <p:cNvPr id="4" name="TextBox 3">
            <a:extLst>
              <a:ext uri="{FF2B5EF4-FFF2-40B4-BE49-F238E27FC236}">
                <a16:creationId xmlns:a16="http://schemas.microsoft.com/office/drawing/2014/main" id="{1922B2EA-DB88-3CB8-95D4-17CF2F6580DC}"/>
              </a:ext>
            </a:extLst>
          </p:cNvPr>
          <p:cNvSpPr txBox="1"/>
          <p:nvPr/>
        </p:nvSpPr>
        <p:spPr>
          <a:xfrm>
            <a:off x="5891515" y="2619830"/>
            <a:ext cx="3078865" cy="923330"/>
          </a:xfrm>
          <a:prstGeom prst="rect">
            <a:avLst/>
          </a:prstGeom>
          <a:noFill/>
        </p:spPr>
        <p:txBody>
          <a:bodyPr wrap="square" rtlCol="0">
            <a:spAutoFit/>
          </a:bodyPr>
          <a:lstStyle/>
          <a:p>
            <a:r>
              <a:rPr lang="en-IN"/>
              <a:t>When the player is running right, he is appeared in this manner.</a:t>
            </a:r>
            <a:endParaRPr lang="en-IN" dirty="0"/>
          </a:p>
        </p:txBody>
      </p:sp>
    </p:spTree>
    <p:extLst>
      <p:ext uri="{BB962C8B-B14F-4D97-AF65-F5344CB8AC3E}">
        <p14:creationId xmlns:p14="http://schemas.microsoft.com/office/powerpoint/2010/main" val="1861152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87E93-4C45-9059-91E3-11F34CAFD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758" y="489069"/>
            <a:ext cx="8345065" cy="4629796"/>
          </a:xfrm>
          <a:prstGeom prst="rect">
            <a:avLst/>
          </a:prstGeom>
        </p:spPr>
      </p:pic>
      <p:sp>
        <p:nvSpPr>
          <p:cNvPr id="4" name="TextBox 3">
            <a:extLst>
              <a:ext uri="{FF2B5EF4-FFF2-40B4-BE49-F238E27FC236}">
                <a16:creationId xmlns:a16="http://schemas.microsoft.com/office/drawing/2014/main" id="{C9BD607F-61C5-695D-C977-EC9C6976CF36}"/>
              </a:ext>
            </a:extLst>
          </p:cNvPr>
          <p:cNvSpPr txBox="1"/>
          <p:nvPr/>
        </p:nvSpPr>
        <p:spPr>
          <a:xfrm>
            <a:off x="995423" y="5683170"/>
            <a:ext cx="9514390" cy="369332"/>
          </a:xfrm>
          <a:prstGeom prst="rect">
            <a:avLst/>
          </a:prstGeom>
          <a:noFill/>
        </p:spPr>
        <p:txBody>
          <a:bodyPr wrap="square" rtlCol="0">
            <a:spAutoFit/>
          </a:bodyPr>
          <a:lstStyle/>
          <a:p>
            <a:r>
              <a:rPr lang="en-IN" dirty="0"/>
              <a:t>If the man is running left, he is appeared in this manner.</a:t>
            </a:r>
          </a:p>
        </p:txBody>
      </p:sp>
    </p:spTree>
    <p:extLst>
      <p:ext uri="{BB962C8B-B14F-4D97-AF65-F5344CB8AC3E}">
        <p14:creationId xmlns:p14="http://schemas.microsoft.com/office/powerpoint/2010/main" val="221835003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418</TotalTime>
  <Words>307</Words>
  <Application>Microsoft Office PowerPoint</Application>
  <PresentationFormat>Widescreen</PresentationFormat>
  <Paragraphs>24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Wingdings 3</vt:lpstr>
      <vt:lpstr>Facet</vt:lpstr>
      <vt:lpstr>PowerPoint Presentation</vt:lpstr>
      <vt:lpstr>IIT DELHI MAP FOR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IIT DELHI MAP FOR GAME</dc:title>
  <dc:creator>vcbolem01@gmail.com</dc:creator>
  <cp:lastModifiedBy>Chandra Sekhar</cp:lastModifiedBy>
  <cp:revision>8</cp:revision>
  <dcterms:created xsi:type="dcterms:W3CDTF">2022-05-07T08:19:23Z</dcterms:created>
  <dcterms:modified xsi:type="dcterms:W3CDTF">2022-05-07T18:04:53Z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6411579</vt:lpwstr>
  </property>
  <property fmtid="{D5CDD505-2E9C-101B-9397-08002B2CF9AE}" name="NXPowerLiteSettings" pid="3">
    <vt:lpwstr>F7000400038000</vt:lpwstr>
  </property>
  <property fmtid="{D5CDD505-2E9C-101B-9397-08002B2CF9AE}" name="NXPowerLiteVersion" pid="4">
    <vt:lpwstr>S9.1.4</vt:lpwstr>
  </property>
</Properties>
</file>